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9601200" cy="12801600" type="A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31A6DA-823F-49F2-9996-1BE030889C40}">
          <p14:sldIdLst>
            <p14:sldId id="256"/>
            <p14:sldId id="257"/>
          </p14:sldIdLst>
        </p14:section>
        <p14:section name="Раздел без заголовка" id="{5B7E2993-5890-4BA6-A2F6-A86CABED8F3E}">
          <p14:sldIdLst>
            <p14:sldId id="258"/>
            <p14:sldId id="259"/>
            <p14:sldId id="266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8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3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9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2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2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6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6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8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2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8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983BA-C573-46CD-8BD3-FDA7B0793AC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BE2CD-12CF-4882-8092-EBEAD2B4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5069" y="4524317"/>
            <a:ext cx="8746093" cy="3361670"/>
          </a:xfrm>
        </p:spPr>
        <p:txBody>
          <a:bodyPr>
            <a:normAutofit/>
          </a:bodyPr>
          <a:lstStyle/>
          <a:p>
            <a:r>
              <a:rPr lang="ru-RU" sz="2599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внесения изменений </a:t>
            </a:r>
            <a:r>
              <a:rPr lang="ru-RU" sz="2599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599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генеральный план </a:t>
            </a:r>
            <a:r>
              <a:rPr lang="ru-RU" sz="2599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99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99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Сысертского </a:t>
            </a:r>
            <a:r>
              <a:rPr lang="ru-RU" sz="2599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городского </a:t>
            </a:r>
            <a:r>
              <a:rPr lang="ru-RU" sz="2599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br>
              <a:rPr lang="ru-RU" sz="2599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99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599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внесения изменений </a:t>
            </a:r>
            <a:r>
              <a:rPr lang="ru-RU" sz="2599" b="1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599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 землепользования и застройки </a:t>
            </a:r>
            <a:r>
              <a:rPr lang="en-US" sz="2599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99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99" b="1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Сысертского городского округа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83" y="0"/>
            <a:ext cx="8281035" cy="1204380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7" y="1784652"/>
            <a:ext cx="8077961" cy="648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Основание для подготовки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Администрации Сысертского городского округа от 18.11.2019 № 2245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О подготовке проектов: внесения изменений в генеральный план Сысертского городского округа, в генеральный план Сысертского городского округа применительно к территории поселка Бобровский, в Правила землепользования и застройки Сысертского городского округа»</a:t>
            </a:r>
          </a:p>
        </p:txBody>
      </p:sp>
    </p:spTree>
    <p:extLst>
      <p:ext uri="{BB962C8B-B14F-4D97-AF65-F5344CB8AC3E}">
        <p14:creationId xmlns:p14="http://schemas.microsoft.com/office/powerpoint/2010/main" val="9720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034"/>
            <a:ext cx="9601199" cy="18288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внесению изменений </a:t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 генеральный план</a:t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Ситуационный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план территориального планирования Сысертского городского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Квадрат М-8 (1)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4032" r="2182" b="2189"/>
          <a:stretch/>
        </p:blipFill>
        <p:spPr>
          <a:xfrm>
            <a:off x="943895" y="2031937"/>
            <a:ext cx="7713408" cy="107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1000"/>
            <a:ext cx="9601199" cy="2474384"/>
          </a:xfrm>
        </p:spPr>
        <p:txBody>
          <a:bodyPr>
            <a:normAutofit/>
          </a:bodyPr>
          <a:lstStyle/>
          <a:p>
            <a:pPr algn="ctr"/>
            <a:r>
              <a:rPr lang="x-non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Карта 1. Функциональное зонирование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Квадрат М-8 (1)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84" y="6915150"/>
            <a:ext cx="5467350" cy="5886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4" y="971550"/>
            <a:ext cx="54673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7856" r="50231" b="17850"/>
          <a:stretch/>
        </p:blipFill>
        <p:spPr>
          <a:xfrm>
            <a:off x="2173397" y="978015"/>
            <a:ext cx="5446596" cy="58947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42380"/>
            <a:ext cx="9601200" cy="2474384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Карта 2. Объекты местного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  <a:t>Квадрат М-8 (1)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18" y="6915150"/>
            <a:ext cx="54387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7205" r="50229" b="18066"/>
          <a:stretch/>
        </p:blipFill>
        <p:spPr>
          <a:xfrm>
            <a:off x="2037734" y="818164"/>
            <a:ext cx="5583228" cy="60207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385230"/>
            <a:ext cx="9753601" cy="2474384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Карта 4. Инвестиционные площадки и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  <a:t>Квадрат М-8 (1)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623" y="6838950"/>
            <a:ext cx="55054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601200" cy="103293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2" y="2094271"/>
            <a:ext cx="7627718" cy="53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2" y="1743312"/>
            <a:ext cx="7819515" cy="11058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9061"/>
            <a:ext cx="9601200" cy="1699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внесению изменений </a:t>
            </a:r>
            <a:b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Правила землепользования и застройки</a:t>
            </a:r>
            <a:b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Ситуационный 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план градостроительного зонирования Сысертского городского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b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Фрагмент № 181</a:t>
            </a:r>
            <a:r>
              <a:rPr lang="ru-RU" dirty="0"/>
              <a:t/>
            </a:r>
            <a:br>
              <a:rPr lang="ru-RU" dirty="0"/>
            </a:b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2843"/>
            <a:ext cx="9601200" cy="50278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01199" cy="160443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Действующая редакция </a:t>
            </a:r>
            <a:r>
              <a:rPr lang="ru-RU" sz="3300" i="1" dirty="0">
                <a:latin typeface="Arial" panose="020B0604020202020204" pitchFamily="34" charset="0"/>
                <a:cs typeface="Arial" panose="020B0604020202020204" pitchFamily="34" charset="0"/>
              </a:rPr>
              <a:t>Фрагмента </a:t>
            </a:r>
            <a:r>
              <a:rPr lang="ru-RU" sz="3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№ 181 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Карты градостроительного зонирования Сысертского городского округа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" y="6178147"/>
            <a:ext cx="960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Утверждаемая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редакция </a:t>
            </a:r>
            <a: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  <a:t>Фрагмента </a:t>
            </a:r>
            <a:r>
              <a:rPr lang="ru-RU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№ 181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Карты градостроительного зонирования Сысертского городского округа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4388"/>
            <a:ext cx="9601200" cy="50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60</Words>
  <Application>Microsoft Office PowerPoint</Application>
  <PresentationFormat>A3 (297x420 мм)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Проект внесения изменений в генеральный план  Сысертского городского округа  и проект внесения изменений в Правила землепользования и застройки  Сысертского городского округа </vt:lpstr>
      <vt:lpstr>Основание для подготовки проекта</vt:lpstr>
      <vt:lpstr>Предложения по внесению изменений  в генеральный план Ситуационный план территориального планирования Сысертского городского округа Квадрат М-8 (1) </vt:lpstr>
      <vt:lpstr>Карта 1. Функциональное зонирование Квадрат М-8 (1) </vt:lpstr>
      <vt:lpstr>Карта 2. Объекты местного значения Квадрат М-8 (1) </vt:lpstr>
      <vt:lpstr>Карта 4. Инвестиционные площадки и объекты Квадрат М-8 (1) </vt:lpstr>
      <vt:lpstr>Условные обозначения</vt:lpstr>
      <vt:lpstr>Предложения по внесению изменений  в Правила землепользования и застройки Ситуационный план градостроительного зонирования Сысертского городского округа Фрагмент № 181 </vt:lpstr>
      <vt:lpstr>  Действующая редакция Фрагмента № 181 Карты градостроительного зонирования Сысертского городского округа </vt:lpstr>
      <vt:lpstr>Условные обозначения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внесения изменений в генеральный план  Сысертского городского округа, генеральный план  Сысертского городского округа применительно к территории  поселка Большой Исток и проект внесения изменений  в Правила землепользования и застройки  Сысертского городского округа</dc:title>
  <dc:creator>Ившин Роман Алексеевич</dc:creator>
  <cp:lastModifiedBy>Шабуров Александр Евгеньевич</cp:lastModifiedBy>
  <cp:revision>8</cp:revision>
  <dcterms:created xsi:type="dcterms:W3CDTF">2020-03-02T04:32:45Z</dcterms:created>
  <dcterms:modified xsi:type="dcterms:W3CDTF">2021-02-01T05:58:34Z</dcterms:modified>
</cp:coreProperties>
</file>